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95D7-5173-4D61-95D8-73065336C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D5E8B-096D-4DBC-8323-930C21391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49E9C-65C3-4CB4-A635-63F2A780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83D17-AAFC-43B0-A18B-170016D4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E83C-63AC-45A0-8F76-E67DDF27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21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F7D0-19D5-42AA-BB3D-4E65BEBB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62676-E121-4BA8-B7E0-0A1495DC6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E4AA-7703-4108-95BF-D3EEBFA5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F323F-8E85-419A-8720-68827194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C02B4-4D92-467E-BD82-EE603936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1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884A3-49A1-4261-A353-24223FB0B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E0195-9DF3-47D9-90E8-EF36A7ADE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259D-AA57-4849-A5FA-90EE6A51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5936-F568-4701-8B7C-25A844B6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4CE65-EE25-453E-81FB-F4C1FD24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8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4AB9-60EB-4002-9994-503A89A2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E5AE-02DA-49AE-88F0-343D9F3A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77AD3-EDE6-488A-9D80-9B307369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9CF0B-4229-4ECC-A8DB-4B1AE024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65B-B618-414A-AD84-DFA65438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47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6A3-0F8F-4C50-BB8C-2EAE7785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E920F-CC4A-4F36-833D-D4D24EFA4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453CD-31A7-4252-84F9-600F18DF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A172-56DF-4639-B975-9579D6E9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B80BE-3B8C-4F74-8B34-3CDED739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5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7720-C51F-44BD-A3E6-1F8FDAA5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07C4-6018-4095-94A9-9469A8AD3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54E39-B2D2-476F-A014-BAEDA42F4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B9D50-F0A1-4F3F-A96A-D2682982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5F640-F116-4047-A2DF-E74C85F57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D2EB6-356F-4238-834D-3B314A74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80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11D1-47E4-43EA-AE87-2A3C8F19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42800-FA69-4488-A48D-451BB81BE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A2399-BEEB-4AC8-BA83-C8D58606A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2760F-29A3-4FDC-A38D-26FA28510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363C1-0393-4A1E-B763-7B472356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C5114-26D6-4806-9154-DA663D60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6625D-7E45-40FB-BB5D-E9688883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F981D-F949-482C-B135-D66729EA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9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C1C5-28E5-47B0-8959-46888CC6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FA622-FA86-4BF3-98DE-F36A146F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B013E-3A8D-4AB4-830A-5D345243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D2965-A49A-4BC6-977F-279B7BC0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75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3F4FE-BD80-47E8-B8AE-B53453CE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D8B34-D59B-44D4-AB9B-BABBF4BD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5A16D-7BE6-4337-950A-7F3BAE3B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48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1979-F1EE-4647-A8B2-DF5C9EB8D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6E1B-757A-4BBD-90C4-BF490A03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DBE3F-4B94-41EB-881C-A641D608A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E3F54-8722-4F0B-8086-3F398D54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0BA21-2FF8-42AF-80C1-124100F4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8A902-3E48-47DB-89AF-EE22BDB5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88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D967-EFB9-44A3-8815-EADB65F9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F3CC00-986E-4306-B120-7F8268872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5DE2A-CC76-4938-A1A9-6F3729E21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F0592-4CBE-4342-9843-DD316EB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1AFC1-3DDF-416D-9E71-D83D6002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FEA26-A3DA-45FC-9628-7D506AE7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65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45919-3E6C-4E76-B641-02047B15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5214-A98D-43A2-A11B-87891F3D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39DD1-9419-43E4-8FB2-42988E03C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93B78-5CAE-4EAA-B9C9-5E2DFCDA3EB0}" type="datetimeFigureOut">
              <a:rPr lang="en-GB" smtClean="0"/>
              <a:t>23/04/2024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2E936-BFB5-414F-9E63-8FAD32E34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7890-C2A8-46D6-8D82-23825CA6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9607-D3EE-439E-91ED-E9AFD83B41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188AA-AA73-4A06-80E3-C2C31490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758" y="0"/>
            <a:ext cx="6803472" cy="3307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E3217-7C66-4D27-B40C-1E29D28D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20" y="3307589"/>
            <a:ext cx="7536287" cy="3177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D2AAA6-8B09-4421-9BA2-1EF9A6B24F79}"/>
              </a:ext>
            </a:extLst>
          </p:cNvPr>
          <p:cNvSpPr/>
          <p:nvPr/>
        </p:nvSpPr>
        <p:spPr>
          <a:xfrm>
            <a:off x="9541080" y="6040073"/>
            <a:ext cx="788565" cy="444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C2649-EA20-4A2B-B9DB-2FA178B34976}"/>
              </a:ext>
            </a:extLst>
          </p:cNvPr>
          <p:cNvSpPr txBox="1"/>
          <p:nvPr/>
        </p:nvSpPr>
        <p:spPr>
          <a:xfrm>
            <a:off x="10514490" y="3657600"/>
            <a:ext cx="161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Chatbot messages icon so that users can interact with it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4184B7-8EE8-4BE0-BD26-CF85F40971C4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flipH="1">
            <a:off x="10329645" y="4303931"/>
            <a:ext cx="989976" cy="195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EDB918D-214B-47CC-92CB-7F61919A0D19}"/>
              </a:ext>
            </a:extLst>
          </p:cNvPr>
          <p:cNvSpPr/>
          <p:nvPr/>
        </p:nvSpPr>
        <p:spPr>
          <a:xfrm>
            <a:off x="9075579" y="2862972"/>
            <a:ext cx="788565" cy="444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64564-E80F-45ED-9E11-01CEA17A1A2F}"/>
              </a:ext>
            </a:extLst>
          </p:cNvPr>
          <p:cNvSpPr txBox="1"/>
          <p:nvPr/>
        </p:nvSpPr>
        <p:spPr>
          <a:xfrm>
            <a:off x="10329645" y="1274559"/>
            <a:ext cx="161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Slideshow so that users can interact with 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B15A3E-BFD5-4F3B-A65B-CBF77B09C417}"/>
              </a:ext>
            </a:extLst>
          </p:cNvPr>
          <p:cNvCxnSpPr>
            <a:cxnSpLocks/>
            <a:stCxn id="12" idx="2"/>
            <a:endCxn id="11" idx="3"/>
          </p:cNvCxnSpPr>
          <p:nvPr/>
        </p:nvCxnSpPr>
        <p:spPr>
          <a:xfrm flipH="1">
            <a:off x="9864144" y="1920890"/>
            <a:ext cx="1270632" cy="1164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987B2F-35FE-41BD-A3DF-667FC00ED80A}"/>
              </a:ext>
            </a:extLst>
          </p:cNvPr>
          <p:cNvSpPr/>
          <p:nvPr/>
        </p:nvSpPr>
        <p:spPr>
          <a:xfrm>
            <a:off x="3389367" y="3859314"/>
            <a:ext cx="1996365" cy="7797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314948-FBCC-4673-8760-E4B3AA40F4C8}"/>
              </a:ext>
            </a:extLst>
          </p:cNvPr>
          <p:cNvSpPr txBox="1"/>
          <p:nvPr/>
        </p:nvSpPr>
        <p:spPr>
          <a:xfrm>
            <a:off x="727384" y="2539806"/>
            <a:ext cx="161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 have icon to state what the website would provide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3E7287-BA35-4B35-9116-7EC5C8AEF7E2}"/>
              </a:ext>
            </a:extLst>
          </p:cNvPr>
          <p:cNvCxnSpPr>
            <a:stCxn id="19" idx="3"/>
          </p:cNvCxnSpPr>
          <p:nvPr/>
        </p:nvCxnSpPr>
        <p:spPr>
          <a:xfrm>
            <a:off x="2337645" y="2862972"/>
            <a:ext cx="1051722" cy="14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FBAD51-8169-492B-AA6E-1817B88AC1E6}"/>
              </a:ext>
            </a:extLst>
          </p:cNvPr>
          <p:cNvSpPr txBox="1"/>
          <p:nvPr/>
        </p:nvSpPr>
        <p:spPr>
          <a:xfrm flipH="1">
            <a:off x="134224" y="16778"/>
            <a:ext cx="1031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Iteration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85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3E6AF-CC0E-4F38-90A8-943F29FC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7" y="243281"/>
            <a:ext cx="492553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32EFA-5803-42D1-9C34-067ABCA9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41" y="3577975"/>
            <a:ext cx="5325976" cy="27934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996AEB-2C25-449A-8671-C217486579DE}"/>
              </a:ext>
            </a:extLst>
          </p:cNvPr>
          <p:cNvSpPr/>
          <p:nvPr/>
        </p:nvSpPr>
        <p:spPr>
          <a:xfrm>
            <a:off x="1472588" y="4626292"/>
            <a:ext cx="2609934" cy="503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2AA53-568C-4D3B-861F-58625493875D}"/>
              </a:ext>
            </a:extLst>
          </p:cNvPr>
          <p:cNvSpPr txBox="1"/>
          <p:nvPr/>
        </p:nvSpPr>
        <p:spPr>
          <a:xfrm>
            <a:off x="5738017" y="5851509"/>
            <a:ext cx="223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 wanted to make sure that my image to cover the top part of the website. Draw in the user with text on there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3089A-23DD-424D-9523-C969345CBD18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082522" y="4877803"/>
            <a:ext cx="1655495" cy="138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6D56730-10E3-4F1B-B830-03CA8EEA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3281"/>
            <a:ext cx="5515310" cy="32669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896C05-18CE-4138-B400-AA23F283A608}"/>
              </a:ext>
            </a:extLst>
          </p:cNvPr>
          <p:cNvSpPr/>
          <p:nvPr/>
        </p:nvSpPr>
        <p:spPr>
          <a:xfrm>
            <a:off x="6243720" y="2822977"/>
            <a:ext cx="2984169" cy="503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63ACF6-CEAE-4416-8E5E-53F418952E9C}"/>
              </a:ext>
            </a:extLst>
          </p:cNvPr>
          <p:cNvSpPr txBox="1"/>
          <p:nvPr/>
        </p:nvSpPr>
        <p:spPr>
          <a:xfrm>
            <a:off x="8046618" y="4034517"/>
            <a:ext cx="158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 add the Google Map API to locate where the Zoo is.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E216CE-E2FE-47B7-A7C4-4BC6436ECDF6}"/>
              </a:ext>
            </a:extLst>
          </p:cNvPr>
          <p:cNvCxnSpPr>
            <a:stCxn id="24" idx="0"/>
            <a:endCxn id="23" idx="2"/>
          </p:cNvCxnSpPr>
          <p:nvPr/>
        </p:nvCxnSpPr>
        <p:spPr>
          <a:xfrm flipH="1" flipV="1">
            <a:off x="7735805" y="3325999"/>
            <a:ext cx="1103573" cy="70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52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5BF20-7891-4FAF-AD79-E30075AB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2" y="152356"/>
            <a:ext cx="3472567" cy="3276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A54EE8-C41C-4680-9A5E-799883B1E437}"/>
              </a:ext>
            </a:extLst>
          </p:cNvPr>
          <p:cNvSpPr/>
          <p:nvPr/>
        </p:nvSpPr>
        <p:spPr>
          <a:xfrm>
            <a:off x="183422" y="403867"/>
            <a:ext cx="2984169" cy="503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93CD9-7E32-490D-8945-14442D7158FD}"/>
              </a:ext>
            </a:extLst>
          </p:cNvPr>
          <p:cNvSpPr txBox="1"/>
          <p:nvPr/>
        </p:nvSpPr>
        <p:spPr>
          <a:xfrm>
            <a:off x="3843734" y="1144347"/>
            <a:ext cx="1585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JavaScript here is used for the arrows so users can go through the different images.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C6F98-6314-4E2F-83B6-EB4B19663613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H="1" flipV="1">
            <a:off x="1675507" y="906889"/>
            <a:ext cx="2960987" cy="23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3FDF3EA-6BE8-4194-A599-26BCBD86E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79" y="33184"/>
            <a:ext cx="3895087" cy="3514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B6BE4-1B80-4F51-BD66-2C99817D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420" y="3548171"/>
            <a:ext cx="3761728" cy="30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2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61F23-6A5E-4A0F-A0C0-0826D56B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27" y="411060"/>
            <a:ext cx="5806346" cy="2816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870AF-55A3-4DC6-BB75-040D0CE4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95" y="3630181"/>
            <a:ext cx="7390701" cy="1961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64909-2AA2-4A55-80EA-2158397377E4}"/>
              </a:ext>
            </a:extLst>
          </p:cNvPr>
          <p:cNvSpPr txBox="1"/>
          <p:nvPr/>
        </p:nvSpPr>
        <p:spPr>
          <a:xfrm>
            <a:off x="0" y="0"/>
            <a:ext cx="989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Iteration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B1A584-7FEE-403B-84C4-A429AC55C4CE}"/>
              </a:ext>
            </a:extLst>
          </p:cNvPr>
          <p:cNvSpPr/>
          <p:nvPr/>
        </p:nvSpPr>
        <p:spPr>
          <a:xfrm>
            <a:off x="8388991" y="1521631"/>
            <a:ext cx="847288" cy="5956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BE413-FAF2-4D96-A14A-017AB23BBD99}"/>
              </a:ext>
            </a:extLst>
          </p:cNvPr>
          <p:cNvSpPr txBox="1"/>
          <p:nvPr/>
        </p:nvSpPr>
        <p:spPr>
          <a:xfrm>
            <a:off x="10259736" y="1694576"/>
            <a:ext cx="1644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 add pictures so it can draw in more users experience.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2352E8-3B14-4761-BA57-FE66757C2DAE}"/>
              </a:ext>
            </a:extLst>
          </p:cNvPr>
          <p:cNvCxnSpPr>
            <a:stCxn id="4" idx="1"/>
            <a:endCxn id="2" idx="3"/>
          </p:cNvCxnSpPr>
          <p:nvPr/>
        </p:nvCxnSpPr>
        <p:spPr>
          <a:xfrm flipH="1" flipV="1">
            <a:off x="9236279" y="1819440"/>
            <a:ext cx="1023457" cy="24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EFEC5D4-3A05-4AE4-9F4A-EBB077D27CC4}"/>
              </a:ext>
            </a:extLst>
          </p:cNvPr>
          <p:cNvSpPr/>
          <p:nvPr/>
        </p:nvSpPr>
        <p:spPr>
          <a:xfrm>
            <a:off x="7264866" y="4165135"/>
            <a:ext cx="2130803" cy="910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5707A-8C7B-4C08-9AC8-6C14AA9FE1EC}"/>
              </a:ext>
            </a:extLst>
          </p:cNvPr>
          <p:cNvSpPr txBox="1"/>
          <p:nvPr/>
        </p:nvSpPr>
        <p:spPr>
          <a:xfrm>
            <a:off x="9817915" y="4241523"/>
            <a:ext cx="2374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 showed some of the animals that are featured on the website.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F49D65-562E-4D9F-A8F1-7D8E51467D5D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9395669" y="4610855"/>
            <a:ext cx="422246" cy="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716FEF1-97BF-4B0B-B100-817471D7655B}"/>
              </a:ext>
            </a:extLst>
          </p:cNvPr>
          <p:cNvSpPr/>
          <p:nvPr/>
        </p:nvSpPr>
        <p:spPr>
          <a:xfrm>
            <a:off x="2841362" y="4794093"/>
            <a:ext cx="2997375" cy="910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07E31-F4B7-489C-B956-A4E7BE4BCA3F}"/>
              </a:ext>
            </a:extLst>
          </p:cNvPr>
          <p:cNvSpPr txBox="1"/>
          <p:nvPr/>
        </p:nvSpPr>
        <p:spPr>
          <a:xfrm>
            <a:off x="243281" y="4165135"/>
            <a:ext cx="2046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Text about the animals and what how Riget Zoo Adventures take care of there animals.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C9657B-91E2-4225-BD4A-C5B6B0BEB0A0}"/>
              </a:ext>
            </a:extLst>
          </p:cNvPr>
          <p:cNvCxnSpPr>
            <a:stCxn id="5" idx="1"/>
            <a:endCxn id="16" idx="1"/>
          </p:cNvCxnSpPr>
          <p:nvPr/>
        </p:nvCxnSpPr>
        <p:spPr>
          <a:xfrm>
            <a:off x="2290195" y="4610856"/>
            <a:ext cx="551167" cy="63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83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3E6B-9F0B-4987-94FD-7B886210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8" y="219468"/>
            <a:ext cx="5523215" cy="2389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D2F83-4469-4088-9271-C9918BCF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59" y="336108"/>
            <a:ext cx="3153005" cy="4068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1284B-F759-4753-BF48-2452D5604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901" y="4812834"/>
            <a:ext cx="7199983" cy="17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1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128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Digital 01</dc:creator>
  <cp:lastModifiedBy>Digital 01</cp:lastModifiedBy>
  <cp:revision>18</cp:revision>
  <dcterms:created xsi:type="dcterms:W3CDTF">2024-03-26T11:19:13Z</dcterms:created>
  <dcterms:modified xsi:type="dcterms:W3CDTF">2024-04-23T10:08:50Z</dcterms:modified>
</cp:coreProperties>
</file>